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20" r:id="rId2"/>
    <p:sldId id="557" r:id="rId3"/>
    <p:sldId id="559" r:id="rId4"/>
    <p:sldId id="511" r:id="rId5"/>
    <p:sldId id="491" r:id="rId6"/>
    <p:sldId id="514" r:id="rId7"/>
    <p:sldId id="516" r:id="rId8"/>
    <p:sldId id="519" r:id="rId9"/>
    <p:sldId id="500" r:id="rId10"/>
    <p:sldId id="501" r:id="rId11"/>
    <p:sldId id="561" r:id="rId12"/>
    <p:sldId id="558" r:id="rId13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009"/>
    <a:srgbClr val="FAAB01"/>
    <a:srgbClr val="EA530E"/>
    <a:srgbClr val="1B2735"/>
    <a:srgbClr val="000000"/>
    <a:srgbClr val="262626"/>
    <a:srgbClr val="0093E0"/>
    <a:srgbClr val="E12C00"/>
    <a:srgbClr val="85BE00"/>
    <a:srgbClr val="15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69" autoAdjust="0"/>
  </p:normalViewPr>
  <p:slideViewPr>
    <p:cSldViewPr snapToGrid="0" snapToObjects="1">
      <p:cViewPr varScale="1">
        <p:scale>
          <a:sx n="89" d="100"/>
          <a:sy n="89" d="100"/>
        </p:scale>
        <p:origin x="84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82D6D-BD79-D745-8B2F-2371DF88E4D7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BF363-A09F-504E-83B8-9E17C417B8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824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B3AB0-E759-C14A-A118-3EBF254EA8C8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3765D-47E6-6B44-B20F-0E3D727C138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79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EF9009"/>
                </a:solidFill>
              </a:rPr>
              <a:t>APP VOOR ZOWEL IOS</a:t>
            </a:r>
            <a:r>
              <a:rPr lang="nl-NL" b="1" baseline="0" dirty="0" smtClean="0">
                <a:solidFill>
                  <a:srgbClr val="EF9009"/>
                </a:solidFill>
              </a:rPr>
              <a:t> ALS ANDROID</a:t>
            </a:r>
            <a:r>
              <a:rPr lang="nl-NL" b="1" dirty="0" smtClean="0">
                <a:solidFill>
                  <a:srgbClr val="EF9009"/>
                </a:solidFill>
              </a:rPr>
              <a:t>: SPORT-ZOEK-FUNCTIE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376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EF9009"/>
                </a:solidFill>
              </a:rPr>
              <a:t>APP VOOR ZOWEL IOS</a:t>
            </a:r>
            <a:r>
              <a:rPr lang="nl-NL" b="1" baseline="0" dirty="0" smtClean="0">
                <a:solidFill>
                  <a:srgbClr val="EF9009"/>
                </a:solidFill>
              </a:rPr>
              <a:t> ALS ANDROID</a:t>
            </a:r>
            <a:r>
              <a:rPr lang="nl-NL" b="1" dirty="0" smtClean="0">
                <a:solidFill>
                  <a:srgbClr val="EF9009"/>
                </a:solidFill>
              </a:rPr>
              <a:t>: SPORT-ZOEK-FUNCTIE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548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EF9009"/>
                </a:solidFill>
              </a:rPr>
              <a:t>APP VOOR ZOWEL IOS</a:t>
            </a:r>
            <a:r>
              <a:rPr lang="nl-NL" b="1" baseline="0" dirty="0" smtClean="0">
                <a:solidFill>
                  <a:srgbClr val="EF9009"/>
                </a:solidFill>
              </a:rPr>
              <a:t> ALS ANDROID</a:t>
            </a:r>
            <a:r>
              <a:rPr lang="nl-NL" b="1" dirty="0" smtClean="0">
                <a:solidFill>
                  <a:srgbClr val="EF9009"/>
                </a:solidFill>
              </a:rPr>
              <a:t>: SPORT-ZOEK-FUNCTIE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148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EF9009"/>
                </a:solidFill>
              </a:rPr>
              <a:t>ZOEKEN VAN GESCHIKTE VORM VAN SPORT EN BEWEGEN: </a:t>
            </a:r>
            <a:r>
              <a:rPr lang="nl-NL" dirty="0"/>
              <a:t>over grenzen van gemeente, regio of provincie</a:t>
            </a:r>
            <a:r>
              <a:rPr lang="nl-NL" baseline="0" dirty="0"/>
              <a:t> / f</a:t>
            </a:r>
            <a:r>
              <a:rPr lang="nl-NL" dirty="0"/>
              <a:t>ilteren op afstand, sportcategorie, leeftijd en handicap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146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smtClean="0">
                <a:solidFill>
                  <a:srgbClr val="EF9009"/>
                </a:solidFill>
              </a:rPr>
              <a:t>SPORTKEUZEHULP:</a:t>
            </a:r>
            <a:r>
              <a:rPr lang="nl-NL" b="1" baseline="0" dirty="0" smtClean="0">
                <a:solidFill>
                  <a:srgbClr val="EF9009"/>
                </a:solidFill>
              </a:rPr>
              <a:t> </a:t>
            </a:r>
            <a:r>
              <a:rPr lang="nl-NL" dirty="0" smtClean="0"/>
              <a:t>op weg helpen in het kiezen van een sport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76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smtClean="0">
                <a:solidFill>
                  <a:srgbClr val="EF9009"/>
                </a:solidFill>
              </a:rPr>
              <a:t>INFORMATIE SPECIFIEK VOOR DE DOELGROEP:</a:t>
            </a:r>
            <a:r>
              <a:rPr lang="nl-NL" b="1" baseline="0" dirty="0" smtClean="0">
                <a:solidFill>
                  <a:srgbClr val="EF9009"/>
                </a:solidFill>
              </a:rPr>
              <a:t> </a:t>
            </a:r>
            <a:r>
              <a:rPr lang="nl-NL" b="0" baseline="0" dirty="0" smtClean="0">
                <a:solidFill>
                  <a:schemeClr val="tx1"/>
                </a:solidFill>
              </a:rPr>
              <a:t>l</a:t>
            </a:r>
            <a:r>
              <a:rPr lang="nl-NL" dirty="0" smtClean="0"/>
              <a:t>ocatiegegevens met maps-weergave </a:t>
            </a:r>
            <a:r>
              <a:rPr lang="nl-NL" baseline="0" dirty="0" smtClean="0"/>
              <a:t>/ c</a:t>
            </a:r>
            <a:r>
              <a:rPr lang="nl-NL" dirty="0" smtClean="0"/>
              <a:t>ontactpersoon met directe gegevens / tijden</a:t>
            </a:r>
            <a:r>
              <a:rPr lang="nl-NL" baseline="0" dirty="0" smtClean="0"/>
              <a:t> / f</a:t>
            </a:r>
            <a:r>
              <a:rPr lang="nl-NL" dirty="0" smtClean="0"/>
              <a:t>ilmpje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9123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smtClean="0">
                <a:solidFill>
                  <a:srgbClr val="EF9009"/>
                </a:solidFill>
              </a:rPr>
              <a:t>SPORTADVIES / FINANCIELE REGELING PER GEMEENTE / HULPMIDDELEN / MAATJES / VERVOER / TOPSPORT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9165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EF9009"/>
                </a:solidFill>
              </a:rPr>
              <a:t>ACCOMMODATIE</a:t>
            </a:r>
            <a:r>
              <a:rPr lang="nl-NL" b="1" baseline="0" dirty="0" smtClean="0">
                <a:solidFill>
                  <a:srgbClr val="EF9009"/>
                </a:solidFill>
              </a:rPr>
              <a:t> BEOORDELEN; </a:t>
            </a:r>
            <a:r>
              <a:rPr lang="nl-NL" sz="1200" b="0" baseline="0" dirty="0" smtClean="0">
                <a:solidFill>
                  <a:schemeClr val="tx1"/>
                </a:solidFill>
              </a:rPr>
              <a:t>s</a:t>
            </a:r>
            <a:r>
              <a:rPr lang="nl-NL" sz="1200" dirty="0" smtClean="0"/>
              <a:t>amenwerking met </a:t>
            </a:r>
            <a:r>
              <a:rPr lang="nl-NL" sz="1200" dirty="0" err="1" smtClean="0"/>
              <a:t>Mulier</a:t>
            </a:r>
            <a:r>
              <a:rPr lang="nl-NL" sz="1200" dirty="0" smtClean="0"/>
              <a:t> Instituut / data gebruiken om accommodaties te verbeteren</a:t>
            </a:r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498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 smtClean="0">
                <a:solidFill>
                  <a:srgbClr val="EF9009"/>
                </a:solidFill>
              </a:rPr>
              <a:t>APP: </a:t>
            </a:r>
            <a:r>
              <a:rPr lang="nl-NL" b="1" dirty="0" smtClean="0"/>
              <a:t>STREETVIEW EN GELIJK KIJKEN WAAR HET 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496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EF9009"/>
                </a:solidFill>
              </a:rPr>
              <a:t>APP: </a:t>
            </a:r>
            <a:r>
              <a:rPr lang="nl-NL" b="1" dirty="0" smtClean="0"/>
              <a:t>DETAILINFORMATIE</a:t>
            </a:r>
            <a:r>
              <a:rPr lang="nl-NL" b="1" baseline="0" dirty="0" smtClean="0"/>
              <a:t> PER SPORTAANBIEDER MET O.A. FILMPJE</a:t>
            </a:r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3765D-47E6-6B44-B20F-0E3D727C1382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877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oofdfot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hoek 37"/>
          <p:cNvSpPr/>
          <p:nvPr userDrawn="1"/>
        </p:nvSpPr>
        <p:spPr>
          <a:xfrm>
            <a:off x="0" y="3"/>
            <a:ext cx="9144000" cy="5143499"/>
          </a:xfrm>
          <a:prstGeom prst="rect">
            <a:avLst/>
          </a:prstGeom>
          <a:gradFill flip="none" rotWithShape="1">
            <a:gsLst>
              <a:gs pos="100000">
                <a:srgbClr val="1B2735">
                  <a:alpha val="80000"/>
                </a:srgbClr>
              </a:gs>
              <a:gs pos="0">
                <a:srgbClr val="1B2735">
                  <a:alpha val="4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2968" y="3520123"/>
            <a:ext cx="8723302" cy="886791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2968" y="4406914"/>
            <a:ext cx="8723302" cy="501683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solidFill>
                  <a:srgbClr val="EA530E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4" name="Groep 13"/>
          <p:cNvGrpSpPr/>
          <p:nvPr userDrawn="1"/>
        </p:nvGrpSpPr>
        <p:grpSpPr>
          <a:xfrm>
            <a:off x="7275102" y="275701"/>
            <a:ext cx="1593197" cy="1005880"/>
            <a:chOff x="7275102" y="275701"/>
            <a:chExt cx="1593197" cy="1005880"/>
          </a:xfrm>
        </p:grpSpPr>
        <p:pic>
          <p:nvPicPr>
            <p:cNvPr id="15" name="Afbeelding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102" y="275701"/>
              <a:ext cx="1593197" cy="250728"/>
            </a:xfrm>
            <a:prstGeom prst="rect">
              <a:avLst/>
            </a:prstGeom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208" y="434251"/>
              <a:ext cx="847330" cy="84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394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2"/>
            <a:ext cx="9144000" cy="5143499"/>
          </a:xfrm>
          <a:prstGeom prst="rect">
            <a:avLst/>
          </a:prstGeom>
          <a:solidFill>
            <a:srgbClr val="1515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 descr="Fonds Gehandicaptensport Logo (oranje-wit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46" y="2140944"/>
            <a:ext cx="5474908" cy="8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1049734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71469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51290"/>
            <a:ext cx="4040188" cy="274333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371469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51290"/>
            <a:ext cx="4041775" cy="274333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80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6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sports_field_sunset_by_anowia-d3e8kal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8" b="1772"/>
          <a:stretch/>
        </p:blipFill>
        <p:spPr>
          <a:xfrm>
            <a:off x="0" y="3"/>
            <a:ext cx="9144000" cy="5143499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gradFill flip="none" rotWithShape="1">
            <a:gsLst>
              <a:gs pos="100000">
                <a:srgbClr val="1B2735">
                  <a:alpha val="80000"/>
                </a:srgbClr>
              </a:gs>
              <a:gs pos="0">
                <a:srgbClr val="1B2735">
                  <a:alpha val="4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F9009"/>
              </a:buClr>
              <a:defRPr>
                <a:solidFill>
                  <a:srgbClr val="FFFFFF"/>
                </a:solidFill>
              </a:defRPr>
            </a:lvl1pPr>
            <a:lvl2pPr>
              <a:buClr>
                <a:srgbClr val="EF9009"/>
              </a:buClr>
              <a:defRPr>
                <a:solidFill>
                  <a:srgbClr val="FFFFFF"/>
                </a:solidFill>
              </a:defRPr>
            </a:lvl2pPr>
            <a:lvl3pPr>
              <a:buClr>
                <a:srgbClr val="EF9009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EF9009"/>
              </a:buClr>
              <a:defRPr>
                <a:solidFill>
                  <a:srgbClr val="FFFFFF"/>
                </a:solidFill>
              </a:defRPr>
            </a:lvl4pPr>
            <a:lvl5pPr>
              <a:buClr>
                <a:srgbClr val="EF9009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7275102" y="275701"/>
            <a:ext cx="1593197" cy="1005880"/>
            <a:chOff x="7275102" y="275701"/>
            <a:chExt cx="1593197" cy="1005880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102" y="275701"/>
              <a:ext cx="1593197" cy="250728"/>
            </a:xfrm>
            <a:prstGeom prst="rect">
              <a:avLst/>
            </a:prstGeom>
          </p:spPr>
        </p:pic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208" y="434251"/>
              <a:ext cx="847330" cy="84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86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4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2"/>
            <a:ext cx="9144000" cy="5143499"/>
          </a:xfrm>
          <a:prstGeom prst="rect">
            <a:avLst/>
          </a:prstGeom>
          <a:solidFill>
            <a:srgbClr val="1B27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40935"/>
            <a:ext cx="8229600" cy="113612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677065"/>
            <a:ext cx="8229600" cy="131868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rgbClr val="EA530E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0" name="Groep 9"/>
          <p:cNvGrpSpPr/>
          <p:nvPr userDrawn="1"/>
        </p:nvGrpSpPr>
        <p:grpSpPr>
          <a:xfrm>
            <a:off x="7275102" y="275701"/>
            <a:ext cx="1593197" cy="1005880"/>
            <a:chOff x="7275102" y="275701"/>
            <a:chExt cx="1593197" cy="1005880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102" y="275701"/>
              <a:ext cx="1593197" cy="250728"/>
            </a:xfrm>
            <a:prstGeom prst="rect">
              <a:avLst/>
            </a:prstGeom>
          </p:spPr>
        </p:pic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208" y="434251"/>
              <a:ext cx="847330" cy="84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2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2"/>
            <a:ext cx="9144000" cy="5143499"/>
          </a:xfrm>
          <a:prstGeom prst="rect">
            <a:avLst/>
          </a:prstGeom>
          <a:solidFill>
            <a:srgbClr val="EA53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40935"/>
            <a:ext cx="8229600" cy="113612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677065"/>
            <a:ext cx="8229600" cy="131868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grpSp>
        <p:nvGrpSpPr>
          <p:cNvPr id="9" name="Groep 8"/>
          <p:cNvGrpSpPr/>
          <p:nvPr userDrawn="1"/>
        </p:nvGrpSpPr>
        <p:grpSpPr>
          <a:xfrm>
            <a:off x="7275102" y="275701"/>
            <a:ext cx="1593197" cy="1005880"/>
            <a:chOff x="7275102" y="275701"/>
            <a:chExt cx="1593197" cy="1005880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102" y="275701"/>
              <a:ext cx="1593197" cy="250728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208" y="434251"/>
              <a:ext cx="847330" cy="84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6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968" y="146538"/>
            <a:ext cx="8718063" cy="1914769"/>
          </a:xfrm>
        </p:spPr>
        <p:txBody>
          <a:bodyPr anchor="t"/>
          <a:lstStyle>
            <a:lvl1pPr algn="l">
              <a:defRPr sz="3200" b="1" i="0">
                <a:solidFill>
                  <a:schemeClr val="bg1"/>
                </a:solidFill>
                <a:effectLst/>
                <a:latin typeface="Myriad Pro"/>
                <a:cs typeface="Myriad Pro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2968" y="2061307"/>
            <a:ext cx="8718064" cy="2686245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rgbClr val="FFFFFF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5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35500"/>
            <a:ext cx="4737100" cy="508000"/>
          </a:xfrm>
          <a:solidFill>
            <a:schemeClr val="bg1"/>
          </a:solidFill>
        </p:spPr>
        <p:txBody>
          <a:bodyPr rIns="360000" anchor="ctr"/>
          <a:lstStyle>
            <a:lvl1pPr algn="r">
              <a:defRPr sz="1800" b="1" i="0" cap="none">
                <a:solidFill>
                  <a:srgbClr val="1B2735"/>
                </a:solidFill>
                <a:effectLst/>
                <a:latin typeface="Myriad Pro"/>
                <a:cs typeface="Myriad Pro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37100" y="4635501"/>
            <a:ext cx="4406900" cy="508000"/>
          </a:xfrm>
          <a:solidFill>
            <a:srgbClr val="EA530E"/>
          </a:solidFill>
        </p:spPr>
        <p:txBody>
          <a:bodyPr lIns="108000" anchor="ctr">
            <a:normAutofit/>
          </a:bodyPr>
          <a:lstStyle>
            <a:lvl1pPr marL="0" indent="0" algn="l">
              <a:buNone/>
              <a:defRPr sz="1800" b="0" i="0">
                <a:solidFill>
                  <a:srgbClr val="FFFFFF"/>
                </a:solidFill>
                <a:effectLst/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Gelijkbenige driehoek 17"/>
          <p:cNvSpPr/>
          <p:nvPr userDrawn="1"/>
        </p:nvSpPr>
        <p:spPr>
          <a:xfrm>
            <a:off x="4520223" y="4635499"/>
            <a:ext cx="331177" cy="508001"/>
          </a:xfrm>
          <a:custGeom>
            <a:avLst/>
            <a:gdLst>
              <a:gd name="connsiteX0" fmla="*/ 0 w 609600"/>
              <a:gd name="connsiteY0" fmla="*/ 508001 h 508001"/>
              <a:gd name="connsiteX1" fmla="*/ 304800 w 609600"/>
              <a:gd name="connsiteY1" fmla="*/ 0 h 508001"/>
              <a:gd name="connsiteX2" fmla="*/ 609600 w 609600"/>
              <a:gd name="connsiteY2" fmla="*/ 508001 h 508001"/>
              <a:gd name="connsiteX3" fmla="*/ 0 w 609600"/>
              <a:gd name="connsiteY3" fmla="*/ 508001 h 508001"/>
              <a:gd name="connsiteX0" fmla="*/ 0 w 419100"/>
              <a:gd name="connsiteY0" fmla="*/ 508001 h 508001"/>
              <a:gd name="connsiteX1" fmla="*/ 304800 w 419100"/>
              <a:gd name="connsiteY1" fmla="*/ 0 h 508001"/>
              <a:gd name="connsiteX2" fmla="*/ 419100 w 419100"/>
              <a:gd name="connsiteY2" fmla="*/ 508001 h 508001"/>
              <a:gd name="connsiteX3" fmla="*/ 0 w 419100"/>
              <a:gd name="connsiteY3" fmla="*/ 508001 h 508001"/>
              <a:gd name="connsiteX0" fmla="*/ 0 w 331177"/>
              <a:gd name="connsiteY0" fmla="*/ 508001 h 508001"/>
              <a:gd name="connsiteX1" fmla="*/ 216877 w 331177"/>
              <a:gd name="connsiteY1" fmla="*/ 0 h 508001"/>
              <a:gd name="connsiteX2" fmla="*/ 331177 w 331177"/>
              <a:gd name="connsiteY2" fmla="*/ 508001 h 508001"/>
              <a:gd name="connsiteX3" fmla="*/ 0 w 331177"/>
              <a:gd name="connsiteY3" fmla="*/ 508001 h 50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177" h="508001">
                <a:moveTo>
                  <a:pt x="0" y="508001"/>
                </a:moveTo>
                <a:lnTo>
                  <a:pt x="216877" y="0"/>
                </a:lnTo>
                <a:lnTo>
                  <a:pt x="331177" y="508001"/>
                </a:lnTo>
                <a:lnTo>
                  <a:pt x="0" y="508001"/>
                </a:lnTo>
                <a:close/>
              </a:path>
            </a:pathLst>
          </a:custGeom>
          <a:solidFill>
            <a:srgbClr val="EA53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212725" y="146539"/>
            <a:ext cx="6010275" cy="665163"/>
          </a:xfrm>
        </p:spPr>
        <p:txBody>
          <a:bodyPr>
            <a:noAutofit/>
          </a:bodyPr>
          <a:lstStyle>
            <a:lvl1pPr marL="0" indent="0">
              <a:buNone/>
              <a:defRPr sz="3200" b="1" cap="all">
                <a:solidFill>
                  <a:srgbClr val="FFFFFF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212725" y="811213"/>
            <a:ext cx="5530850" cy="3824287"/>
          </a:xfrm>
        </p:spPr>
        <p:txBody>
          <a:bodyPr>
            <a:normAutofit/>
          </a:bodyPr>
          <a:lstStyle>
            <a:lvl1pPr marL="176213" indent="-176213">
              <a:lnSpc>
                <a:spcPct val="90000"/>
              </a:lnSpc>
              <a:defRPr sz="1200">
                <a:solidFill>
                  <a:srgbClr val="FFFFFF"/>
                </a:solidFill>
              </a:defRPr>
            </a:lvl1pPr>
            <a:lvl2pPr marL="625475" indent="-168275">
              <a:lnSpc>
                <a:spcPct val="90000"/>
              </a:lnSpc>
              <a:defRPr sz="1100">
                <a:solidFill>
                  <a:srgbClr val="FFFFFF"/>
                </a:solidFill>
              </a:defRPr>
            </a:lvl2pPr>
            <a:lvl3pPr marL="1074738" indent="-160338">
              <a:lnSpc>
                <a:spcPct val="90000"/>
              </a:lnSpc>
              <a:defRPr sz="1050">
                <a:solidFill>
                  <a:srgbClr val="FFFFFF"/>
                </a:solidFill>
              </a:defRPr>
            </a:lvl3pPr>
            <a:lvl4pPr>
              <a:defRPr sz="1000">
                <a:solidFill>
                  <a:srgbClr val="FFFFFF"/>
                </a:solidFill>
              </a:defRPr>
            </a:lvl4pPr>
            <a:lvl5pPr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11828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78CD-0548-0F4F-A914-C8629A45FF21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Rechthoek 4"/>
          <p:cNvSpPr/>
          <p:nvPr userDrawn="1"/>
        </p:nvSpPr>
        <p:spPr>
          <a:xfrm>
            <a:off x="0" y="2"/>
            <a:ext cx="9144000" cy="5143499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94" tIns="58294" rIns="116594" bIns="58294" spcCol="0"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30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1049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3223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48578CD-0548-0F4F-A914-C8629A45FF21}" type="datetimeFigureOut">
              <a:rPr lang="nl-NL" smtClean="0"/>
              <a:pPr/>
              <a:t>10-1-2020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BA9165E1-B334-E841-BF8F-24B418D4E55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 descr="Fonds Gehandicaptensport 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02" y="275701"/>
            <a:ext cx="1593197" cy="2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1" r:id="rId3"/>
    <p:sldLayoutId id="2147483682" r:id="rId4"/>
    <p:sldLayoutId id="2147483656" r:id="rId5"/>
    <p:sldLayoutId id="2147483671" r:id="rId6"/>
    <p:sldLayoutId id="2147483660" r:id="rId7"/>
    <p:sldLayoutId id="2147483677" r:id="rId8"/>
    <p:sldLayoutId id="2147483655" r:id="rId9"/>
    <p:sldLayoutId id="2147483669" r:id="rId10"/>
    <p:sldLayoutId id="2147483653" r:id="rId11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tabLst>
          <a:tab pos="2959100" algn="l"/>
        </a:tabLst>
        <a:defRPr sz="2400" b="1" i="0" kern="1200" cap="all">
          <a:solidFill>
            <a:srgbClr val="EA530E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EF9009"/>
        </a:buClr>
        <a:buFont typeface="Arial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EF9009"/>
        </a:buClr>
        <a:buFont typeface="Arial"/>
        <a:buChar char="–"/>
        <a:defRPr sz="1200" b="0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EF9009"/>
        </a:buClr>
        <a:buFont typeface="Arial"/>
        <a:buChar char="•"/>
        <a:defRPr sz="1100" b="0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EF9009"/>
        </a:buClr>
        <a:buFont typeface="Arial"/>
        <a:buChar char="–"/>
        <a:defRPr sz="1050" b="0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EF9009"/>
        </a:buClr>
        <a:buFont typeface="Arial"/>
        <a:buChar char="»"/>
        <a:defRPr sz="1050" b="0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9144000" cy="5143050"/>
          </a:xfrm>
          <a:prstGeom prst="rect">
            <a:avLst/>
          </a:prstGeom>
        </p:spPr>
      </p:pic>
      <p:sp>
        <p:nvSpPr>
          <p:cNvPr id="6" name="Rechthoek 13"/>
          <p:cNvSpPr/>
          <p:nvPr/>
        </p:nvSpPr>
        <p:spPr>
          <a:xfrm>
            <a:off x="-12025" y="-21984"/>
            <a:ext cx="9154758" cy="5165484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  <a:gd name="connsiteX0" fmla="*/ 0 w 4737099"/>
              <a:gd name="connsiteY0" fmla="*/ 18960 h 4654461"/>
              <a:gd name="connsiteX1" fmla="*/ 4735010 w 4737099"/>
              <a:gd name="connsiteY1" fmla="*/ 0 h 4654461"/>
              <a:gd name="connsiteX2" fmla="*/ 4737099 w 4737099"/>
              <a:gd name="connsiteY2" fmla="*/ 4654461 h 4654461"/>
              <a:gd name="connsiteX3" fmla="*/ 0 w 4737099"/>
              <a:gd name="connsiteY3" fmla="*/ 4654461 h 4654461"/>
              <a:gd name="connsiteX4" fmla="*/ 0 w 4737099"/>
              <a:gd name="connsiteY4" fmla="*/ 18960 h 4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099" h="4654461">
                <a:moveTo>
                  <a:pt x="0" y="18960"/>
                </a:moveTo>
                <a:lnTo>
                  <a:pt x="4735010" y="0"/>
                </a:lnTo>
                <a:cubicBezTo>
                  <a:pt x="4735706" y="1551487"/>
                  <a:pt x="4736403" y="3102974"/>
                  <a:pt x="4737099" y="4654461"/>
                </a:cubicBezTo>
                <a:lnTo>
                  <a:pt x="0" y="4654461"/>
                </a:lnTo>
                <a:lnTo>
                  <a:pt x="0" y="189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5" y="123115"/>
            <a:ext cx="3374371" cy="337437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97881"/>
            <a:ext cx="9144000" cy="16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9144000" cy="5143050"/>
          </a:xfrm>
          <a:prstGeom prst="rect">
            <a:avLst/>
          </a:prstGeom>
        </p:spPr>
      </p:pic>
      <p:sp>
        <p:nvSpPr>
          <p:cNvPr id="7" name="Rechthoek 13"/>
          <p:cNvSpPr/>
          <p:nvPr/>
        </p:nvSpPr>
        <p:spPr>
          <a:xfrm>
            <a:off x="-12025" y="-21984"/>
            <a:ext cx="9154758" cy="5165484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  <a:gd name="connsiteX0" fmla="*/ 0 w 4737099"/>
              <a:gd name="connsiteY0" fmla="*/ 18960 h 4654461"/>
              <a:gd name="connsiteX1" fmla="*/ 4735010 w 4737099"/>
              <a:gd name="connsiteY1" fmla="*/ 0 h 4654461"/>
              <a:gd name="connsiteX2" fmla="*/ 4737099 w 4737099"/>
              <a:gd name="connsiteY2" fmla="*/ 4654461 h 4654461"/>
              <a:gd name="connsiteX3" fmla="*/ 0 w 4737099"/>
              <a:gd name="connsiteY3" fmla="*/ 4654461 h 4654461"/>
              <a:gd name="connsiteX4" fmla="*/ 0 w 4737099"/>
              <a:gd name="connsiteY4" fmla="*/ 18960 h 4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099" h="4654461">
                <a:moveTo>
                  <a:pt x="0" y="18960"/>
                </a:moveTo>
                <a:lnTo>
                  <a:pt x="4735010" y="0"/>
                </a:lnTo>
                <a:cubicBezTo>
                  <a:pt x="4735706" y="1551487"/>
                  <a:pt x="4736403" y="3102974"/>
                  <a:pt x="4737099" y="4654461"/>
                </a:cubicBezTo>
                <a:lnTo>
                  <a:pt x="0" y="4654461"/>
                </a:lnTo>
                <a:lnTo>
                  <a:pt x="0" y="189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60" y="-128555"/>
            <a:ext cx="2904565" cy="527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005" y="637982"/>
            <a:ext cx="2025000" cy="359376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67" y="146539"/>
            <a:ext cx="1028384" cy="1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b="1770"/>
          <a:stretch/>
        </p:blipFill>
        <p:spPr>
          <a:xfrm>
            <a:off x="0" y="-203200"/>
            <a:ext cx="9153318" cy="5346700"/>
          </a:xfrm>
          <a:prstGeom prst="rect">
            <a:avLst/>
          </a:prstGeom>
        </p:spPr>
      </p:pic>
      <p:pic>
        <p:nvPicPr>
          <p:cNvPr id="2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891" y="86916"/>
            <a:ext cx="4121944" cy="488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fbeelding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5229" y="2585566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Afbeelding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1004" y="2633166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Afbeelding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1879" y="2162894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Afbeelding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5894" y="2694483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fbeelding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654" y="1472331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fbeelding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2929" y="1984871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fbeelding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7129" y="604366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Afbeelding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948" y="940692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Afbeelding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723" y="488875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Afbeelding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6531" y="619248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Afbeelding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0542" y="987152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Afbeelding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0251" y="1102022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fbeelding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2713" y="1360983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fbeelding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5331" y="1361603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fbeelding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831" y="1708670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fbeelding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0917" y="1346125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Afbeelding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6129" y="1840234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Afbeelding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1107" y="2187277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Afbeelding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6313" y="2513508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Afbeelding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3135" y="2955850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Afbeelding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8423" y="2196231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Afbeelding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3142" y="2074788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Afbeelding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5701" y="2836167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Afbeelding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5204" y="3113583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fbeelding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1292" y="2907604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Afbeelding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9963" y="3277889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Afbeelding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8494" y="3458293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Afbeelding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960" y="3401714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Afbeelding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7917" y="3340422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Afbeelding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8675" y="3377330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Afbeelding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1613" y="3517204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Afbeelding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5710" y="3675583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Afbeelding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00" y="2277193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Afbeelding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8794" y="4019078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Afbeelding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2119" y="4600698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Afbeelding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6725" y="2624261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Afbeelding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2385" y="1794991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Afbeelding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8638" y="1037133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Afbeelding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6129" y="598413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Afbeelding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4548" y="2458739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Afbeelding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563" y="3776786"/>
            <a:ext cx="305991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Afbeelding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9904" y="3677964"/>
            <a:ext cx="305990" cy="3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Afbeelding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9676" y="3116559"/>
            <a:ext cx="307181" cy="3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Rechthoek 13"/>
          <p:cNvSpPr/>
          <p:nvPr/>
        </p:nvSpPr>
        <p:spPr>
          <a:xfrm>
            <a:off x="2" y="-30144"/>
            <a:ext cx="6681176" cy="5173643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1176" h="4635501">
                <a:moveTo>
                  <a:pt x="0" y="0"/>
                </a:moveTo>
                <a:lnTo>
                  <a:pt x="6681176" y="0"/>
                </a:lnTo>
                <a:lnTo>
                  <a:pt x="4737099" y="4635501"/>
                </a:lnTo>
                <a:lnTo>
                  <a:pt x="0" y="463550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212724" y="796699"/>
            <a:ext cx="5883276" cy="382428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600" b="1" dirty="0">
                <a:solidFill>
                  <a:srgbClr val="EF9009"/>
                </a:solidFill>
              </a:rPr>
              <a:t>REGIO’S</a:t>
            </a:r>
          </a:p>
          <a:p>
            <a:pPr>
              <a:lnSpc>
                <a:spcPct val="150000"/>
              </a:lnSpc>
            </a:pPr>
            <a:r>
              <a:rPr lang="nl-NL" sz="1600" dirty="0" smtClean="0"/>
              <a:t>50 </a:t>
            </a:r>
            <a:r>
              <a:rPr lang="nl-NL" sz="1600" dirty="0"/>
              <a:t>regio’s </a:t>
            </a:r>
            <a:r>
              <a:rPr lang="nl-NL" sz="1600" dirty="0" smtClean="0"/>
              <a:t>actief</a:t>
            </a:r>
          </a:p>
          <a:p>
            <a:pPr>
              <a:lnSpc>
                <a:spcPct val="150000"/>
              </a:lnSpc>
            </a:pPr>
            <a:r>
              <a:rPr lang="nl-NL" sz="1600" dirty="0"/>
              <a:t>4</a:t>
            </a:r>
            <a:r>
              <a:rPr lang="nl-NL" sz="1600" dirty="0" smtClean="0"/>
              <a:t> regio’s bezig met implementatie of intentie uitgesproken  </a:t>
            </a:r>
            <a:endParaRPr lang="nl-NL" sz="1600" dirty="0"/>
          </a:p>
          <a:p>
            <a:pPr marL="0" indent="0">
              <a:lnSpc>
                <a:spcPct val="150000"/>
              </a:lnSpc>
              <a:buNone/>
            </a:pPr>
            <a:endParaRPr lang="nl-NL" sz="1600" dirty="0"/>
          </a:p>
          <a:p>
            <a:pPr marL="0" indent="0">
              <a:lnSpc>
                <a:spcPct val="150000"/>
              </a:lnSpc>
              <a:buNone/>
            </a:pPr>
            <a:r>
              <a:rPr lang="nl-NL" sz="1600" b="1" dirty="0" smtClean="0">
                <a:solidFill>
                  <a:srgbClr val="EF9009"/>
                </a:solidFill>
              </a:rPr>
              <a:t>SPORTAANBOD</a:t>
            </a:r>
            <a:endParaRPr lang="nl-NL" sz="1600" b="1" dirty="0">
              <a:solidFill>
                <a:srgbClr val="EF9009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600" dirty="0" smtClean="0"/>
              <a:t>Ruim 3.700 sportaanbieders</a:t>
            </a:r>
            <a:endParaRPr lang="nl-NL" sz="1600" dirty="0"/>
          </a:p>
          <a:p>
            <a:pPr>
              <a:lnSpc>
                <a:spcPct val="150000"/>
              </a:lnSpc>
            </a:pPr>
            <a:r>
              <a:rPr lang="nl-NL" sz="1600" dirty="0" smtClean="0"/>
              <a:t>Ruim 6.000 activiteiten</a:t>
            </a:r>
            <a:endParaRPr lang="nl-NL" sz="1600" dirty="0"/>
          </a:p>
          <a:p>
            <a:pPr>
              <a:lnSpc>
                <a:spcPct val="150000"/>
              </a:lnSpc>
            </a:pPr>
            <a:r>
              <a:rPr lang="nl-NL" sz="1600" dirty="0" smtClean="0"/>
              <a:t>Ruim 4.100 locaties</a:t>
            </a:r>
            <a:endParaRPr lang="nl-NL" sz="1600" b="1" dirty="0">
              <a:solidFill>
                <a:srgbClr val="EF9009"/>
              </a:solidFill>
            </a:endParaRPr>
          </a:p>
          <a:p>
            <a:endParaRPr lang="nl-NL" sz="1600" dirty="0"/>
          </a:p>
        </p:txBody>
      </p:sp>
      <p:sp>
        <p:nvSpPr>
          <p:cNvPr id="77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212725" y="132025"/>
            <a:ext cx="6010275" cy="665163"/>
          </a:xfrm>
        </p:spPr>
        <p:txBody>
          <a:bodyPr/>
          <a:lstStyle/>
          <a:p>
            <a:r>
              <a:rPr lang="nl-NL" dirty="0" err="1" smtClean="0"/>
              <a:t>REGIO’s</a:t>
            </a:r>
            <a:r>
              <a:rPr lang="nl-NL" dirty="0" smtClean="0"/>
              <a:t> en SPORTAANBOD</a:t>
            </a:r>
            <a:endParaRPr lang="nl-NL" dirty="0"/>
          </a:p>
        </p:txBody>
      </p:sp>
      <p:pic>
        <p:nvPicPr>
          <p:cNvPr id="71" name="Afbeelding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67" y="146539"/>
            <a:ext cx="1028384" cy="1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 build="allAtOnce"/>
      <p:bldP spid="7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9144000" cy="5143050"/>
          </a:xfrm>
          <a:prstGeom prst="rect">
            <a:avLst/>
          </a:prstGeom>
        </p:spPr>
      </p:pic>
      <p:sp>
        <p:nvSpPr>
          <p:cNvPr id="6" name="Rechthoek 13"/>
          <p:cNvSpPr/>
          <p:nvPr/>
        </p:nvSpPr>
        <p:spPr>
          <a:xfrm>
            <a:off x="-12025" y="-21984"/>
            <a:ext cx="9154758" cy="5165484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  <a:gd name="connsiteX0" fmla="*/ 0 w 4737099"/>
              <a:gd name="connsiteY0" fmla="*/ 18960 h 4654461"/>
              <a:gd name="connsiteX1" fmla="*/ 4735010 w 4737099"/>
              <a:gd name="connsiteY1" fmla="*/ 0 h 4654461"/>
              <a:gd name="connsiteX2" fmla="*/ 4737099 w 4737099"/>
              <a:gd name="connsiteY2" fmla="*/ 4654461 h 4654461"/>
              <a:gd name="connsiteX3" fmla="*/ 0 w 4737099"/>
              <a:gd name="connsiteY3" fmla="*/ 4654461 h 4654461"/>
              <a:gd name="connsiteX4" fmla="*/ 0 w 4737099"/>
              <a:gd name="connsiteY4" fmla="*/ 18960 h 4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099" h="4654461">
                <a:moveTo>
                  <a:pt x="0" y="18960"/>
                </a:moveTo>
                <a:lnTo>
                  <a:pt x="4735010" y="0"/>
                </a:lnTo>
                <a:cubicBezTo>
                  <a:pt x="4735706" y="1551487"/>
                  <a:pt x="4736403" y="3102974"/>
                  <a:pt x="4737099" y="4654461"/>
                </a:cubicBezTo>
                <a:lnTo>
                  <a:pt x="0" y="4654461"/>
                </a:lnTo>
                <a:lnTo>
                  <a:pt x="0" y="189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5" y="123115"/>
            <a:ext cx="3374371" cy="337437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97881"/>
            <a:ext cx="9144000" cy="16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9144000" cy="5143050"/>
          </a:xfrm>
          <a:prstGeom prst="rect">
            <a:avLst/>
          </a:prstGeom>
        </p:spPr>
      </p:pic>
      <p:sp>
        <p:nvSpPr>
          <p:cNvPr id="6" name="Rechthoek 13"/>
          <p:cNvSpPr/>
          <p:nvPr/>
        </p:nvSpPr>
        <p:spPr>
          <a:xfrm>
            <a:off x="-12025" y="-21984"/>
            <a:ext cx="9154758" cy="5165484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  <a:gd name="connsiteX0" fmla="*/ 0 w 4737099"/>
              <a:gd name="connsiteY0" fmla="*/ 18960 h 4654461"/>
              <a:gd name="connsiteX1" fmla="*/ 4735010 w 4737099"/>
              <a:gd name="connsiteY1" fmla="*/ 0 h 4654461"/>
              <a:gd name="connsiteX2" fmla="*/ 4737099 w 4737099"/>
              <a:gd name="connsiteY2" fmla="*/ 4654461 h 4654461"/>
              <a:gd name="connsiteX3" fmla="*/ 0 w 4737099"/>
              <a:gd name="connsiteY3" fmla="*/ 4654461 h 4654461"/>
              <a:gd name="connsiteX4" fmla="*/ 0 w 4737099"/>
              <a:gd name="connsiteY4" fmla="*/ 18960 h 4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099" h="4654461">
                <a:moveTo>
                  <a:pt x="0" y="18960"/>
                </a:moveTo>
                <a:lnTo>
                  <a:pt x="4735010" y="0"/>
                </a:lnTo>
                <a:cubicBezTo>
                  <a:pt x="4735706" y="1551487"/>
                  <a:pt x="4736403" y="3102974"/>
                  <a:pt x="4737099" y="4654461"/>
                </a:cubicBezTo>
                <a:lnTo>
                  <a:pt x="0" y="4654461"/>
                </a:lnTo>
                <a:lnTo>
                  <a:pt x="0" y="189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5" y="123115"/>
            <a:ext cx="3374371" cy="337437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97881"/>
            <a:ext cx="9144000" cy="1643529"/>
          </a:xfrm>
          <a:prstGeom prst="rect">
            <a:avLst/>
          </a:prstGeom>
        </p:spPr>
      </p:pic>
      <p:pic>
        <p:nvPicPr>
          <p:cNvPr id="8" name="UniekSporten_Quotes_V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714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2"/>
          <a:stretch/>
        </p:blipFill>
        <p:spPr>
          <a:xfrm>
            <a:off x="0" y="-14513"/>
            <a:ext cx="9143998" cy="5167086"/>
          </a:xfrm>
          <a:prstGeom prst="rect">
            <a:avLst/>
          </a:prstGeom>
        </p:spPr>
      </p:pic>
      <p:sp>
        <p:nvSpPr>
          <p:cNvPr id="13" name="Rechthoek 13"/>
          <p:cNvSpPr/>
          <p:nvPr/>
        </p:nvSpPr>
        <p:spPr>
          <a:xfrm>
            <a:off x="2" y="0"/>
            <a:ext cx="6681176" cy="5143500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1176" h="4635501">
                <a:moveTo>
                  <a:pt x="0" y="0"/>
                </a:moveTo>
                <a:lnTo>
                  <a:pt x="6681176" y="0"/>
                </a:lnTo>
                <a:lnTo>
                  <a:pt x="4737099" y="4635501"/>
                </a:lnTo>
                <a:lnTo>
                  <a:pt x="0" y="463550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ijdelijke aanduiding voor tekst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WAAROM UNIEK SPORTEN?</a:t>
            </a:r>
          </a:p>
        </p:txBody>
      </p:sp>
      <p:sp>
        <p:nvSpPr>
          <p:cNvPr id="16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212724" y="811213"/>
            <a:ext cx="5883276" cy="3824287"/>
          </a:xfrm>
        </p:spPr>
        <p:txBody>
          <a:bodyPr>
            <a:no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Achterstand sportparticipatie oplossen</a:t>
            </a:r>
            <a:endParaRPr lang="nl-NL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600" dirty="0">
              <a:solidFill>
                <a:schemeClr val="bg1"/>
              </a:solidFill>
            </a:endParaRPr>
          </a:p>
          <a:p>
            <a:r>
              <a:rPr lang="nl-NL" sz="1600" dirty="0">
                <a:solidFill>
                  <a:schemeClr val="bg1"/>
                </a:solidFill>
              </a:rPr>
              <a:t>Lokaal, regionaal en provinciaal sporten</a:t>
            </a:r>
          </a:p>
          <a:p>
            <a:pPr marL="0" indent="0">
              <a:buNone/>
            </a:pPr>
            <a:endParaRPr lang="nl-NL" sz="1600" dirty="0">
              <a:solidFill>
                <a:schemeClr val="bg1"/>
              </a:solidFill>
            </a:endParaRPr>
          </a:p>
          <a:p>
            <a:r>
              <a:rPr lang="nl-NL" sz="1600" dirty="0">
                <a:solidFill>
                  <a:schemeClr val="bg1"/>
                </a:solidFill>
              </a:rPr>
              <a:t>Versnippering in huidige structuur</a:t>
            </a:r>
          </a:p>
          <a:p>
            <a:pPr marL="0" indent="0">
              <a:buNone/>
            </a:pPr>
            <a:endParaRPr lang="nl-NL" sz="1600" dirty="0">
              <a:solidFill>
                <a:schemeClr val="bg1"/>
              </a:solidFill>
            </a:endParaRPr>
          </a:p>
          <a:p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Eén</a:t>
            </a:r>
            <a:r>
              <a:rPr lang="nl-NL" sz="1600" dirty="0">
                <a:solidFill>
                  <a:schemeClr val="bg1"/>
                </a:solidFill>
              </a:rPr>
              <a:t> plek voor mensen met een </a:t>
            </a:r>
            <a:r>
              <a:rPr lang="nl-NL" sz="1600" dirty="0" smtClean="0">
                <a:solidFill>
                  <a:schemeClr val="bg1"/>
                </a:solidFill>
              </a:rPr>
              <a:t>beperking, hun directe omgeving en sportaanbieders</a:t>
            </a:r>
          </a:p>
          <a:p>
            <a:endParaRPr lang="nl-NL" sz="1600" dirty="0">
              <a:solidFill>
                <a:schemeClr val="bg1"/>
              </a:solidFill>
            </a:endParaRPr>
          </a:p>
          <a:p>
            <a:r>
              <a:rPr lang="nl-NL" sz="1600" dirty="0">
                <a:solidFill>
                  <a:schemeClr val="bg1"/>
                </a:solidFill>
              </a:rPr>
              <a:t>Sporten en bewegen structureel mogelijk maken </a:t>
            </a:r>
            <a:br>
              <a:rPr lang="nl-NL" sz="1600" dirty="0">
                <a:solidFill>
                  <a:schemeClr val="bg1"/>
                </a:solidFill>
              </a:rPr>
            </a:br>
            <a:r>
              <a:rPr lang="nl-NL" sz="1600" dirty="0">
                <a:solidFill>
                  <a:schemeClr val="bg1"/>
                </a:solidFill>
              </a:rPr>
              <a:t>voor iedereen met een beperking</a:t>
            </a:r>
          </a:p>
          <a:p>
            <a:pPr marL="0" indent="0">
              <a:buNone/>
            </a:pPr>
            <a:endParaRPr lang="nl-NL" sz="1600" dirty="0">
              <a:solidFill>
                <a:schemeClr val="bg1"/>
              </a:solidFill>
            </a:endParaRPr>
          </a:p>
          <a:p>
            <a:r>
              <a:rPr lang="nl-NL" sz="1600" dirty="0" smtClean="0">
                <a:solidFill>
                  <a:schemeClr val="bg1"/>
                </a:solidFill>
              </a:rPr>
              <a:t>Uniek Sporten is onderdeel van het Sportakkoord </a:t>
            </a:r>
            <a:br>
              <a:rPr lang="nl-NL" sz="1600" dirty="0" smtClean="0">
                <a:solidFill>
                  <a:schemeClr val="bg1"/>
                </a:solidFill>
              </a:rPr>
            </a:br>
            <a:r>
              <a:rPr lang="nl-NL" sz="1600" dirty="0" smtClean="0">
                <a:solidFill>
                  <a:schemeClr val="bg1"/>
                </a:solidFill>
              </a:rPr>
              <a:t>in het kader van Inclusief Sporten</a:t>
            </a:r>
            <a:endParaRPr lang="nl-NL" sz="1600" dirty="0">
              <a:solidFill>
                <a:schemeClr val="bg1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67" y="146539"/>
            <a:ext cx="1028384" cy="1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8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uild="p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9144000" cy="5143050"/>
          </a:xfrm>
          <a:prstGeom prst="rect">
            <a:avLst/>
          </a:prstGeom>
        </p:spPr>
      </p:pic>
      <p:sp>
        <p:nvSpPr>
          <p:cNvPr id="7" name="Rechthoek 13"/>
          <p:cNvSpPr/>
          <p:nvPr/>
        </p:nvSpPr>
        <p:spPr>
          <a:xfrm>
            <a:off x="-12025" y="-21984"/>
            <a:ext cx="9154758" cy="5165484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  <a:gd name="connsiteX0" fmla="*/ 0 w 4737099"/>
              <a:gd name="connsiteY0" fmla="*/ 18960 h 4654461"/>
              <a:gd name="connsiteX1" fmla="*/ 4735010 w 4737099"/>
              <a:gd name="connsiteY1" fmla="*/ 0 h 4654461"/>
              <a:gd name="connsiteX2" fmla="*/ 4737099 w 4737099"/>
              <a:gd name="connsiteY2" fmla="*/ 4654461 h 4654461"/>
              <a:gd name="connsiteX3" fmla="*/ 0 w 4737099"/>
              <a:gd name="connsiteY3" fmla="*/ 4654461 h 4654461"/>
              <a:gd name="connsiteX4" fmla="*/ 0 w 4737099"/>
              <a:gd name="connsiteY4" fmla="*/ 18960 h 4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099" h="4654461">
                <a:moveTo>
                  <a:pt x="0" y="18960"/>
                </a:moveTo>
                <a:lnTo>
                  <a:pt x="4735010" y="0"/>
                </a:lnTo>
                <a:cubicBezTo>
                  <a:pt x="4735706" y="1551487"/>
                  <a:pt x="4736403" y="3102974"/>
                  <a:pt x="4737099" y="4654461"/>
                </a:cubicBezTo>
                <a:lnTo>
                  <a:pt x="0" y="4654461"/>
                </a:lnTo>
                <a:lnTo>
                  <a:pt x="0" y="189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2" y="101599"/>
            <a:ext cx="6583680" cy="514350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r="1172" b="2192"/>
          <a:stretch/>
        </p:blipFill>
        <p:spPr>
          <a:xfrm>
            <a:off x="455028" y="241354"/>
            <a:ext cx="6271776" cy="32194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67" y="146539"/>
            <a:ext cx="1028384" cy="1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5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9144000" cy="5143050"/>
          </a:xfrm>
          <a:prstGeom prst="rect">
            <a:avLst/>
          </a:prstGeom>
        </p:spPr>
      </p:pic>
      <p:sp>
        <p:nvSpPr>
          <p:cNvPr id="7" name="Rechthoek 13"/>
          <p:cNvSpPr/>
          <p:nvPr/>
        </p:nvSpPr>
        <p:spPr>
          <a:xfrm>
            <a:off x="-12025" y="-21984"/>
            <a:ext cx="9154758" cy="5165484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  <a:gd name="connsiteX0" fmla="*/ 0 w 4737099"/>
              <a:gd name="connsiteY0" fmla="*/ 18960 h 4654461"/>
              <a:gd name="connsiteX1" fmla="*/ 4735010 w 4737099"/>
              <a:gd name="connsiteY1" fmla="*/ 0 h 4654461"/>
              <a:gd name="connsiteX2" fmla="*/ 4737099 w 4737099"/>
              <a:gd name="connsiteY2" fmla="*/ 4654461 h 4654461"/>
              <a:gd name="connsiteX3" fmla="*/ 0 w 4737099"/>
              <a:gd name="connsiteY3" fmla="*/ 4654461 h 4654461"/>
              <a:gd name="connsiteX4" fmla="*/ 0 w 4737099"/>
              <a:gd name="connsiteY4" fmla="*/ 18960 h 4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099" h="4654461">
                <a:moveTo>
                  <a:pt x="0" y="18960"/>
                </a:moveTo>
                <a:lnTo>
                  <a:pt x="4735010" y="0"/>
                </a:lnTo>
                <a:cubicBezTo>
                  <a:pt x="4735706" y="1551487"/>
                  <a:pt x="4736403" y="3102974"/>
                  <a:pt x="4737099" y="4654461"/>
                </a:cubicBezTo>
                <a:lnTo>
                  <a:pt x="0" y="4654461"/>
                </a:lnTo>
                <a:lnTo>
                  <a:pt x="0" y="189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2" y="101599"/>
            <a:ext cx="6583680" cy="51435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24277"/>
          <a:stretch/>
        </p:blipFill>
        <p:spPr>
          <a:xfrm>
            <a:off x="446000" y="266700"/>
            <a:ext cx="6361646" cy="316230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67" y="146539"/>
            <a:ext cx="1028384" cy="1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9144000" cy="5143050"/>
          </a:xfrm>
          <a:prstGeom prst="rect">
            <a:avLst/>
          </a:prstGeom>
        </p:spPr>
      </p:pic>
      <p:sp>
        <p:nvSpPr>
          <p:cNvPr id="7" name="Rechthoek 13"/>
          <p:cNvSpPr/>
          <p:nvPr/>
        </p:nvSpPr>
        <p:spPr>
          <a:xfrm>
            <a:off x="-12025" y="-21984"/>
            <a:ext cx="9154758" cy="5165484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  <a:gd name="connsiteX0" fmla="*/ 0 w 4737099"/>
              <a:gd name="connsiteY0" fmla="*/ 18960 h 4654461"/>
              <a:gd name="connsiteX1" fmla="*/ 4735010 w 4737099"/>
              <a:gd name="connsiteY1" fmla="*/ 0 h 4654461"/>
              <a:gd name="connsiteX2" fmla="*/ 4737099 w 4737099"/>
              <a:gd name="connsiteY2" fmla="*/ 4654461 h 4654461"/>
              <a:gd name="connsiteX3" fmla="*/ 0 w 4737099"/>
              <a:gd name="connsiteY3" fmla="*/ 4654461 h 4654461"/>
              <a:gd name="connsiteX4" fmla="*/ 0 w 4737099"/>
              <a:gd name="connsiteY4" fmla="*/ 18960 h 4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099" h="4654461">
                <a:moveTo>
                  <a:pt x="0" y="18960"/>
                </a:moveTo>
                <a:lnTo>
                  <a:pt x="4735010" y="0"/>
                </a:lnTo>
                <a:cubicBezTo>
                  <a:pt x="4735706" y="1551487"/>
                  <a:pt x="4736403" y="3102974"/>
                  <a:pt x="4737099" y="4654461"/>
                </a:cubicBezTo>
                <a:lnTo>
                  <a:pt x="0" y="4654461"/>
                </a:lnTo>
                <a:lnTo>
                  <a:pt x="0" y="189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2" y="101599"/>
            <a:ext cx="6583680" cy="514350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/>
        </p:blipFill>
        <p:spPr>
          <a:xfrm>
            <a:off x="466720" y="265207"/>
            <a:ext cx="6283937" cy="318837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67" y="146539"/>
            <a:ext cx="1028384" cy="1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9144000" cy="5143050"/>
          </a:xfrm>
          <a:prstGeom prst="rect">
            <a:avLst/>
          </a:prstGeom>
        </p:spPr>
      </p:pic>
      <p:sp>
        <p:nvSpPr>
          <p:cNvPr id="7" name="Rechthoek 13"/>
          <p:cNvSpPr/>
          <p:nvPr/>
        </p:nvSpPr>
        <p:spPr>
          <a:xfrm>
            <a:off x="-12025" y="-21984"/>
            <a:ext cx="9154758" cy="5165484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  <a:gd name="connsiteX0" fmla="*/ 0 w 4737099"/>
              <a:gd name="connsiteY0" fmla="*/ 18960 h 4654461"/>
              <a:gd name="connsiteX1" fmla="*/ 4735010 w 4737099"/>
              <a:gd name="connsiteY1" fmla="*/ 0 h 4654461"/>
              <a:gd name="connsiteX2" fmla="*/ 4737099 w 4737099"/>
              <a:gd name="connsiteY2" fmla="*/ 4654461 h 4654461"/>
              <a:gd name="connsiteX3" fmla="*/ 0 w 4737099"/>
              <a:gd name="connsiteY3" fmla="*/ 4654461 h 4654461"/>
              <a:gd name="connsiteX4" fmla="*/ 0 w 4737099"/>
              <a:gd name="connsiteY4" fmla="*/ 18960 h 4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099" h="4654461">
                <a:moveTo>
                  <a:pt x="0" y="18960"/>
                </a:moveTo>
                <a:lnTo>
                  <a:pt x="4735010" y="0"/>
                </a:lnTo>
                <a:cubicBezTo>
                  <a:pt x="4735706" y="1551487"/>
                  <a:pt x="4736403" y="3102974"/>
                  <a:pt x="4737099" y="4654461"/>
                </a:cubicBezTo>
                <a:lnTo>
                  <a:pt x="0" y="4654461"/>
                </a:lnTo>
                <a:lnTo>
                  <a:pt x="0" y="189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2" y="101599"/>
            <a:ext cx="6583680" cy="514350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3" y="252922"/>
            <a:ext cx="6256357" cy="313833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67" y="146539"/>
            <a:ext cx="1028384" cy="1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9144000" cy="5143050"/>
          </a:xfrm>
          <a:prstGeom prst="rect">
            <a:avLst/>
          </a:prstGeom>
        </p:spPr>
      </p:pic>
      <p:sp>
        <p:nvSpPr>
          <p:cNvPr id="7" name="Rechthoek 13"/>
          <p:cNvSpPr/>
          <p:nvPr/>
        </p:nvSpPr>
        <p:spPr>
          <a:xfrm>
            <a:off x="-12025" y="-21984"/>
            <a:ext cx="9154758" cy="5165484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  <a:gd name="connsiteX0" fmla="*/ 0 w 4737099"/>
              <a:gd name="connsiteY0" fmla="*/ 18960 h 4654461"/>
              <a:gd name="connsiteX1" fmla="*/ 4735010 w 4737099"/>
              <a:gd name="connsiteY1" fmla="*/ 0 h 4654461"/>
              <a:gd name="connsiteX2" fmla="*/ 4737099 w 4737099"/>
              <a:gd name="connsiteY2" fmla="*/ 4654461 h 4654461"/>
              <a:gd name="connsiteX3" fmla="*/ 0 w 4737099"/>
              <a:gd name="connsiteY3" fmla="*/ 4654461 h 4654461"/>
              <a:gd name="connsiteX4" fmla="*/ 0 w 4737099"/>
              <a:gd name="connsiteY4" fmla="*/ 18960 h 4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099" h="4654461">
                <a:moveTo>
                  <a:pt x="0" y="18960"/>
                </a:moveTo>
                <a:lnTo>
                  <a:pt x="4735010" y="0"/>
                </a:lnTo>
                <a:cubicBezTo>
                  <a:pt x="4735706" y="1551487"/>
                  <a:pt x="4736403" y="3102974"/>
                  <a:pt x="4737099" y="4654461"/>
                </a:cubicBezTo>
                <a:lnTo>
                  <a:pt x="0" y="4654461"/>
                </a:lnTo>
                <a:lnTo>
                  <a:pt x="0" y="189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2" y="101599"/>
            <a:ext cx="6583680" cy="514350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b="1148"/>
          <a:stretch/>
        </p:blipFill>
        <p:spPr>
          <a:xfrm>
            <a:off x="465050" y="252661"/>
            <a:ext cx="6266673" cy="315651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67" y="146539"/>
            <a:ext cx="1028384" cy="1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6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9144000" cy="5143050"/>
          </a:xfrm>
          <a:prstGeom prst="rect">
            <a:avLst/>
          </a:prstGeom>
        </p:spPr>
      </p:pic>
      <p:sp>
        <p:nvSpPr>
          <p:cNvPr id="7" name="Rechthoek 13"/>
          <p:cNvSpPr/>
          <p:nvPr/>
        </p:nvSpPr>
        <p:spPr>
          <a:xfrm>
            <a:off x="-12025" y="-21984"/>
            <a:ext cx="9154758" cy="5165484"/>
          </a:xfrm>
          <a:custGeom>
            <a:avLst/>
            <a:gdLst>
              <a:gd name="connsiteX0" fmla="*/ 0 w 4737099"/>
              <a:gd name="connsiteY0" fmla="*/ 0 h 4635501"/>
              <a:gd name="connsiteX1" fmla="*/ 4737099 w 4737099"/>
              <a:gd name="connsiteY1" fmla="*/ 0 h 4635501"/>
              <a:gd name="connsiteX2" fmla="*/ 4737099 w 4737099"/>
              <a:gd name="connsiteY2" fmla="*/ 4635501 h 4635501"/>
              <a:gd name="connsiteX3" fmla="*/ 0 w 4737099"/>
              <a:gd name="connsiteY3" fmla="*/ 4635501 h 4635501"/>
              <a:gd name="connsiteX4" fmla="*/ 0 w 4737099"/>
              <a:gd name="connsiteY4" fmla="*/ 0 h 4635501"/>
              <a:gd name="connsiteX0" fmla="*/ 0 w 7521330"/>
              <a:gd name="connsiteY0" fmla="*/ 19539 h 4655040"/>
              <a:gd name="connsiteX1" fmla="*/ 7521330 w 7521330"/>
              <a:gd name="connsiteY1" fmla="*/ 0 h 4655040"/>
              <a:gd name="connsiteX2" fmla="*/ 4737099 w 7521330"/>
              <a:gd name="connsiteY2" fmla="*/ 4655040 h 4655040"/>
              <a:gd name="connsiteX3" fmla="*/ 0 w 7521330"/>
              <a:gd name="connsiteY3" fmla="*/ 4655040 h 4655040"/>
              <a:gd name="connsiteX4" fmla="*/ 0 w 7521330"/>
              <a:gd name="connsiteY4" fmla="*/ 19539 h 4655040"/>
              <a:gd name="connsiteX0" fmla="*/ 0 w 7521330"/>
              <a:gd name="connsiteY0" fmla="*/ 9769 h 4645270"/>
              <a:gd name="connsiteX1" fmla="*/ 7521330 w 7521330"/>
              <a:gd name="connsiteY1" fmla="*/ 0 h 4645270"/>
              <a:gd name="connsiteX2" fmla="*/ 4737099 w 7521330"/>
              <a:gd name="connsiteY2" fmla="*/ 4645270 h 4645270"/>
              <a:gd name="connsiteX3" fmla="*/ 0 w 7521330"/>
              <a:gd name="connsiteY3" fmla="*/ 4645270 h 4645270"/>
              <a:gd name="connsiteX4" fmla="*/ 0 w 7521330"/>
              <a:gd name="connsiteY4" fmla="*/ 9769 h 4645270"/>
              <a:gd name="connsiteX0" fmla="*/ 0 w 7267330"/>
              <a:gd name="connsiteY0" fmla="*/ 9769 h 4645270"/>
              <a:gd name="connsiteX1" fmla="*/ 7267330 w 7267330"/>
              <a:gd name="connsiteY1" fmla="*/ 0 h 4645270"/>
              <a:gd name="connsiteX2" fmla="*/ 4737099 w 7267330"/>
              <a:gd name="connsiteY2" fmla="*/ 4645270 h 4645270"/>
              <a:gd name="connsiteX3" fmla="*/ 0 w 7267330"/>
              <a:gd name="connsiteY3" fmla="*/ 4645270 h 4645270"/>
              <a:gd name="connsiteX4" fmla="*/ 0 w 7267330"/>
              <a:gd name="connsiteY4" fmla="*/ 9769 h 4645270"/>
              <a:gd name="connsiteX0" fmla="*/ 0 w 6681176"/>
              <a:gd name="connsiteY0" fmla="*/ 0 h 4635501"/>
              <a:gd name="connsiteX1" fmla="*/ 6681176 w 6681176"/>
              <a:gd name="connsiteY1" fmla="*/ 0 h 4635501"/>
              <a:gd name="connsiteX2" fmla="*/ 4737099 w 6681176"/>
              <a:gd name="connsiteY2" fmla="*/ 4635501 h 4635501"/>
              <a:gd name="connsiteX3" fmla="*/ 0 w 6681176"/>
              <a:gd name="connsiteY3" fmla="*/ 4635501 h 4635501"/>
              <a:gd name="connsiteX4" fmla="*/ 0 w 6681176"/>
              <a:gd name="connsiteY4" fmla="*/ 0 h 4635501"/>
              <a:gd name="connsiteX0" fmla="*/ 0 w 4737099"/>
              <a:gd name="connsiteY0" fmla="*/ 18960 h 4654461"/>
              <a:gd name="connsiteX1" fmla="*/ 4735010 w 4737099"/>
              <a:gd name="connsiteY1" fmla="*/ 0 h 4654461"/>
              <a:gd name="connsiteX2" fmla="*/ 4737099 w 4737099"/>
              <a:gd name="connsiteY2" fmla="*/ 4654461 h 4654461"/>
              <a:gd name="connsiteX3" fmla="*/ 0 w 4737099"/>
              <a:gd name="connsiteY3" fmla="*/ 4654461 h 4654461"/>
              <a:gd name="connsiteX4" fmla="*/ 0 w 4737099"/>
              <a:gd name="connsiteY4" fmla="*/ 18960 h 4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099" h="4654461">
                <a:moveTo>
                  <a:pt x="0" y="18960"/>
                </a:moveTo>
                <a:lnTo>
                  <a:pt x="4735010" y="0"/>
                </a:lnTo>
                <a:cubicBezTo>
                  <a:pt x="4735706" y="1551487"/>
                  <a:pt x="4736403" y="3102974"/>
                  <a:pt x="4737099" y="4654461"/>
                </a:cubicBezTo>
                <a:lnTo>
                  <a:pt x="0" y="4654461"/>
                </a:lnTo>
                <a:lnTo>
                  <a:pt x="0" y="189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11" name="Rechthoek 10"/>
          <p:cNvSpPr/>
          <p:nvPr/>
        </p:nvSpPr>
        <p:spPr>
          <a:xfrm flipV="1">
            <a:off x="0" y="-15630"/>
            <a:ext cx="9144001" cy="151614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60" y="-128555"/>
            <a:ext cx="2904565" cy="527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005" y="637675"/>
            <a:ext cx="2025000" cy="359437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67" y="146539"/>
            <a:ext cx="1028384" cy="1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</TotalTime>
  <Words>197</Words>
  <Application>Microsoft Office PowerPoint</Application>
  <PresentationFormat>Diavoorstelling (16:9)</PresentationFormat>
  <Paragraphs>41</Paragraphs>
  <Slides>12</Slides>
  <Notes>10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Myriad Pro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Niels van de Sande</dc:creator>
  <cp:lastModifiedBy>Arjo Wijnhorst</cp:lastModifiedBy>
  <cp:revision>359</cp:revision>
  <dcterms:created xsi:type="dcterms:W3CDTF">2014-05-21T13:01:29Z</dcterms:created>
  <dcterms:modified xsi:type="dcterms:W3CDTF">2020-01-10T09:01:48Z</dcterms:modified>
</cp:coreProperties>
</file>